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6" r:id="rId3"/>
    <p:sldId id="257" r:id="rId4"/>
    <p:sldId id="261" r:id="rId5"/>
    <p:sldId id="263" r:id="rId6"/>
    <p:sldId id="265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2256" y="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E62E4-21B2-4E8C-A53C-DBA49B2D1293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E36EB-4EAF-4206-859C-F87EE2957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0482" y="0"/>
            <a:ext cx="68884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/>
              <a:t>Моя Родина-Россия!</a:t>
            </a:r>
            <a:endParaRPr lang="ru-RU" sz="6000" dirty="0"/>
          </a:p>
        </p:txBody>
      </p:sp>
      <p:pic>
        <p:nvPicPr>
          <p:cNvPr id="3" name="Picture 4" descr="http://www.criminon.ru/files/images/609_1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82"/>
            <a:ext cx="9158611" cy="5715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mk.ru/upload/iblock_mk/475/d6/05/22/DETAIL_PICTURE_6223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771615"/>
            <a:ext cx="6786609" cy="508638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142852"/>
            <a:ext cx="7838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МОСКВА – СТОЛИЦА НАШЕЙ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РОДИНЫ 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lectricsaver1200.info/beta/wp-content/uploads/2012/12/slider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3116"/>
            <a:ext cx="8298668" cy="421484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285728"/>
            <a:ext cx="87868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ОХРАНЯЙТЕ И БЕРЕГИТЕ НАШУ ЗЕМЛЮ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3505" y="857232"/>
            <a:ext cx="385765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Наша планета Земля очень щедра и богата: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Горы, леса и поля – дом наш родимый ребята!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Давайте будем беречь планету,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Другой такой на свете нету.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Развеем над нею и тучи, и дым.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обиду её никому не дадим.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Беречь будем птиц, насекомых, зверей.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 этого станем мы только добрей.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Украсим всю землю садами, цветами.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Такая планета нужна нам самим. 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http://i029.radikal.ru/1104/1a/13e695fb74b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71546"/>
            <a:ext cx="4805220" cy="4814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ekladata.com/x3flfGQyjbuG6oiByuj839usX7g.jpg"/>
          <p:cNvPicPr>
            <a:picLocks noChangeAspect="1" noChangeArrowheads="1"/>
          </p:cNvPicPr>
          <p:nvPr/>
        </p:nvPicPr>
        <p:blipFill>
          <a:blip r:embed="rId2" cstate="print"/>
          <a:srcRect t="9412"/>
          <a:stretch>
            <a:fillRect/>
          </a:stretch>
        </p:blipFill>
        <p:spPr bwMode="auto">
          <a:xfrm>
            <a:off x="500034" y="1357298"/>
            <a:ext cx="8096305" cy="550070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42852"/>
            <a:ext cx="89297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Берегите деревья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khopyor.moy.su/_fr/14/83576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714488"/>
            <a:ext cx="6096000" cy="4572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04822" y="357166"/>
            <a:ext cx="51343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цветы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nter.net.ua/wp-content/uploads/2013/06/fishing-700x4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643050"/>
            <a:ext cx="7358114" cy="489840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357166"/>
            <a:ext cx="87154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Охраняйте водоемы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900igr.net/datas/chelovek/Pravila-v-lesu.files/0006-006-Ne-obizhaj-lesnykh-nasekomyk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57166"/>
            <a:ext cx="7929618" cy="59472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900115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Берегите и любите животных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9938" name="Picture 2" descr="http://blogger.zp.ua/wp-content/uploads/2013/09/k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143116"/>
            <a:ext cx="6096000" cy="445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Охраняйте птиц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8914" name="Picture 2" descr="http://proxy12.media.online.ua/uol/r2-f7b238b268/50eb6abd8b5f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714488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crrds2548.mskobr.ru/images/cms/data/proekt_zemlya/bezyimyannyiy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688063"/>
            <a:ext cx="7358114" cy="516993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1429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 оставляйте мусор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лесу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portfele.ru/tw_files2/urls_1/342/d-341386/img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82143"/>
            <a:ext cx="8215370" cy="6161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s44.radikal.ru/i104/1108/a1/189632e835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092238" cy="6854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103</Words>
  <Application>Microsoft Office PowerPoint</Application>
  <PresentationFormat>Экран (4:3)</PresentationFormat>
  <Paragraphs>21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DNS</cp:lastModifiedBy>
  <cp:revision>3</cp:revision>
  <dcterms:created xsi:type="dcterms:W3CDTF">2014-05-28T12:57:49Z</dcterms:created>
  <dcterms:modified xsi:type="dcterms:W3CDTF">2020-05-20T08:18:35Z</dcterms:modified>
</cp:coreProperties>
</file>